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93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7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92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78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5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36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30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46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7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502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E87C8-AE85-CB44-8CB5-A485ED9B7D4A}" type="datetimeFigureOut">
              <a:rPr kumimoji="1" lang="ja-JP" altLang="en-US" smtClean="0"/>
              <a:t>18/09/03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ECC64-6019-9849-8AD9-B8D011E4C3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41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 flipH="1">
            <a:off x="4698813" y="1826822"/>
            <a:ext cx="749792" cy="571194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0" name="曲線コネクタ 59"/>
          <p:cNvCxnSpPr/>
          <p:nvPr/>
        </p:nvCxnSpPr>
        <p:spPr>
          <a:xfrm rot="16200000" flipV="1">
            <a:off x="2073055" y="2078127"/>
            <a:ext cx="2494216" cy="3095916"/>
          </a:xfrm>
          <a:prstGeom prst="curvedConnector3">
            <a:avLst>
              <a:gd name="adj1" fmla="val 38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曲線コネクタ 67"/>
          <p:cNvCxnSpPr/>
          <p:nvPr/>
        </p:nvCxnSpPr>
        <p:spPr>
          <a:xfrm rot="16200000" flipV="1">
            <a:off x="3821163" y="1555097"/>
            <a:ext cx="932949" cy="943287"/>
          </a:xfrm>
          <a:prstGeom prst="curvedConnector3">
            <a:avLst>
              <a:gd name="adj1" fmla="val -1021"/>
            </a:avLst>
          </a:prstGeom>
          <a:ln w="762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正方形/長方形 79"/>
          <p:cNvSpPr/>
          <p:nvPr/>
        </p:nvSpPr>
        <p:spPr>
          <a:xfrm flipH="1">
            <a:off x="4783467" y="2340896"/>
            <a:ext cx="640951" cy="2532297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 flipH="1">
            <a:off x="5169396" y="1386019"/>
            <a:ext cx="2704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支点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（股関節）</a:t>
            </a:r>
            <a:endParaRPr kumimoji="1" lang="ja-JP" altLang="en-US" sz="4000" dirty="0"/>
          </a:p>
        </p:txBody>
      </p:sp>
      <p:sp>
        <p:nvSpPr>
          <p:cNvPr id="82" name="テキスト ボックス 81"/>
          <p:cNvSpPr txBox="1"/>
          <p:nvPr/>
        </p:nvSpPr>
        <p:spPr>
          <a:xfrm flipH="1">
            <a:off x="1605690" y="376383"/>
            <a:ext cx="32624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力点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（大臀筋収縮）</a:t>
            </a:r>
            <a:endParaRPr kumimoji="1" lang="ja-JP" altLang="en-US" sz="4000" dirty="0"/>
          </a:p>
        </p:txBody>
      </p:sp>
      <p:sp>
        <p:nvSpPr>
          <p:cNvPr id="84" name="テキスト ボックス 83"/>
          <p:cNvSpPr txBox="1"/>
          <p:nvPr/>
        </p:nvSpPr>
        <p:spPr>
          <a:xfrm flipH="1">
            <a:off x="5443372" y="319614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脚</a:t>
            </a:r>
            <a:endParaRPr kumimoji="1" lang="ja-JP" altLang="en-US" sz="4000" dirty="0"/>
          </a:p>
        </p:txBody>
      </p:sp>
      <p:sp>
        <p:nvSpPr>
          <p:cNvPr id="85" name="テキスト ボックス 84"/>
          <p:cNvSpPr txBox="1"/>
          <p:nvPr/>
        </p:nvSpPr>
        <p:spPr>
          <a:xfrm flipH="1">
            <a:off x="2128526" y="4945398"/>
            <a:ext cx="6164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脚末端の振り幅は</a:t>
            </a:r>
            <a:r>
              <a:rPr lang="ja-JP" altLang="en-US" sz="4400" dirty="0" smtClean="0"/>
              <a:t>大きい</a:t>
            </a:r>
            <a:endParaRPr lang="en-US" altLang="ja-JP" sz="4400" dirty="0"/>
          </a:p>
          <a:p>
            <a:r>
              <a:rPr kumimoji="1" lang="ja-JP" altLang="en-US" sz="4400" dirty="0" smtClean="0"/>
              <a:t>＝</a:t>
            </a:r>
            <a:r>
              <a:rPr kumimoji="1" lang="ja-JP" altLang="en-US" sz="4400" dirty="0" smtClean="0"/>
              <a:t>ストライドが大きい</a:t>
            </a:r>
            <a:endParaRPr kumimoji="1" lang="en-US" altLang="ja-JP" sz="4400" dirty="0" smtClean="0"/>
          </a:p>
        </p:txBody>
      </p:sp>
      <p:sp>
        <p:nvSpPr>
          <p:cNvPr id="86" name="円/楕円 85"/>
          <p:cNvSpPr/>
          <p:nvPr/>
        </p:nvSpPr>
        <p:spPr>
          <a:xfrm flipH="1">
            <a:off x="4686720" y="2378977"/>
            <a:ext cx="362803" cy="28559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3394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</Words>
  <Application>Microsoft Macintosh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有限会社キュープロダクション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柳 秀雄</dc:creator>
  <cp:lastModifiedBy>柳 秀雄</cp:lastModifiedBy>
  <cp:revision>5</cp:revision>
  <cp:lastPrinted>2018-09-03T01:29:49Z</cp:lastPrinted>
  <dcterms:created xsi:type="dcterms:W3CDTF">2018-09-02T23:01:16Z</dcterms:created>
  <dcterms:modified xsi:type="dcterms:W3CDTF">2018-09-03T01:29:56Z</dcterms:modified>
</cp:coreProperties>
</file>